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ED0614-BE42-41B9-A964-8FFB02DD179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8305800" cy="30963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Дизайн-проект </a:t>
            </a:r>
            <a:r>
              <a:rPr lang="ru-RU" sz="4000" b="1" dirty="0">
                <a:solidFill>
                  <a:schemeClr val="tx1"/>
                </a:solidFill>
              </a:rPr>
              <a:t>благоустройства сквера у памятника В.И. Ленину </a:t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по адресу: Томская область, Каргасокский район, с. Каргасок, ул. </a:t>
            </a:r>
            <a:r>
              <a:rPr lang="ru-RU" sz="3600" b="1" dirty="0">
                <a:solidFill>
                  <a:schemeClr val="tx1">
                    <a:lumMod val="95000"/>
                  </a:schemeClr>
                </a:solidFill>
              </a:rPr>
              <a:t>Октябрьская</a:t>
            </a:r>
            <a:r>
              <a:rPr lang="ru-RU" sz="3600" b="1" dirty="0">
                <a:solidFill>
                  <a:schemeClr val="tx1"/>
                </a:solidFill>
              </a:rPr>
              <a:t>, 1а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861048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Каргасок 2017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>Приложение 2 </a:t>
            </a:r>
          </a:p>
          <a:p>
            <a:pPr algn="ctr"/>
            <a:r>
              <a:rPr lang="ru-RU" dirty="0" smtClean="0"/>
              <a:t>утверждено распоряжением от                     №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Глава Каргасокского сельского поселения                Д.Е. Барышев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16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440160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i="1" dirty="0" smtClean="0">
                <a:latin typeface="Times New Roman" panose="02020603050405020304" pitchFamily="18" charset="0"/>
              </a:rPr>
              <a:t>Ситуационная схема </a:t>
            </a:r>
            <a:br>
              <a:rPr lang="ru-RU" altLang="ru-RU" sz="3600" b="1" i="1" dirty="0" smtClean="0">
                <a:latin typeface="Times New Roman" panose="02020603050405020304" pitchFamily="18" charset="0"/>
              </a:rPr>
            </a:br>
            <a:r>
              <a:rPr lang="ru-RU" altLang="ru-RU" sz="3600" b="1" i="1" dirty="0" smtClean="0">
                <a:latin typeface="Times New Roman" panose="02020603050405020304" pitchFamily="18" charset="0"/>
              </a:rPr>
              <a:t>(место расположения объекта)</a:t>
            </a:r>
            <a:endParaRPr lang="ru-RU" sz="3600" dirty="0"/>
          </a:p>
        </p:txBody>
      </p:sp>
      <p:pic>
        <p:nvPicPr>
          <p:cNvPr id="4" name="Picture 2" descr="\\Светлана\обмен\от Василия\Благоустройство Парк Ленина\Screenshot_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5285" y="1935163"/>
            <a:ext cx="6053429" cy="4389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1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ПОЯСНИТЕЛЬНАЯ ЗАПИСКА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184576"/>
          </a:xfrm>
        </p:spPr>
        <p:txBody>
          <a:bodyPr>
            <a:normAutofit lnSpcReduction="10000"/>
          </a:bodyPr>
          <a:lstStyle/>
          <a:p>
            <a:pPr marL="36576" indent="0" algn="just">
              <a:buNone/>
            </a:pPr>
            <a:r>
              <a:rPr lang="ru-RU" sz="2400" dirty="0" smtClean="0"/>
              <a:t>Сквер расположен в селе Каргасок, Каргасокского района Томской области на ул. Октябрьская, 1А, общая площадь составляет 2100 </a:t>
            </a:r>
            <a:r>
              <a:rPr lang="ru-RU" sz="2400" dirty="0" err="1" smtClean="0"/>
              <a:t>кв.м</a:t>
            </a:r>
            <a:r>
              <a:rPr lang="ru-RU" sz="2400" dirty="0" smtClean="0"/>
              <a:t>. </a:t>
            </a:r>
          </a:p>
          <a:p>
            <a:pPr marL="36576" indent="0" algn="just">
              <a:buNone/>
            </a:pPr>
            <a:r>
              <a:rPr lang="ru-RU" sz="2400" dirty="0" smtClean="0"/>
              <a:t>Ограждение отсутствует, тротуар, дорожки, а также урны и скамейки в неудовлетворительном состоянии, фонари отсутствуют. </a:t>
            </a:r>
          </a:p>
          <a:p>
            <a:pPr marL="36576" indent="0" algn="just">
              <a:buNone/>
            </a:pPr>
            <a:r>
              <a:rPr lang="ru-RU" sz="2400" dirty="0" smtClean="0"/>
              <a:t>Проектом предполагается устройство тротуаров и дорожек из тротуарной плитки с ограждением бордюрным камнем, ограждение территории сквера от проезжей части дорожным бордюром, металлическое ограждение памятника В.И. Ленину, разбивка цветника у памятника, устройство водопропускных труб, устройство водосточных лотков, установка освещения сквера уличными светильниками типа «Шар».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896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Текущее состояние сквера</a:t>
            </a:r>
            <a:endParaRPr lang="ru-RU" dirty="0"/>
          </a:p>
        </p:txBody>
      </p:sp>
      <p:pic>
        <p:nvPicPr>
          <p:cNvPr id="4" name="Picture 2" descr="\\Светлана\обмен\от Василия\Благоустройство Парк Ленина\фото\P8150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36" y="1196752"/>
            <a:ext cx="3345873" cy="2510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Светлана\обмен\от Василия\Благоустройство Парк Ленина\фото\P8150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321" y="1268759"/>
            <a:ext cx="3359812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Светлана\обмен\от Василия\Благоустройство Парк Ленина\фото\P81500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73" y="3789039"/>
            <a:ext cx="3551801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\\Светлана\обмен\от Василия\Благоустройство Парк Ленина\фото\P81500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88" y="3789040"/>
            <a:ext cx="3383799" cy="2664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39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Схема благоустройства сквера у памятника В.И. Ленину </a:t>
            </a:r>
            <a:br>
              <a:rPr lang="ru-RU" sz="3600" dirty="0" smtClean="0"/>
            </a:br>
            <a:r>
              <a:rPr lang="ru-RU" sz="3600" dirty="0" smtClean="0"/>
              <a:t>в с. Каргасок</a:t>
            </a:r>
            <a:endParaRPr lang="ru-RU" sz="3600" dirty="0"/>
          </a:p>
        </p:txBody>
      </p:sp>
      <p:pic>
        <p:nvPicPr>
          <p:cNvPr id="4" name="Picture 2" descr="\\Светлана\обмен\от Василия\Благоустройство Парк Ленина\image82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5241" y="1935163"/>
            <a:ext cx="5833518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90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Малые архитектурные формы, предполагаемые к размещению в сквере</a:t>
            </a:r>
            <a:endParaRPr lang="ru-RU" sz="3600" dirty="0"/>
          </a:p>
        </p:txBody>
      </p:sp>
      <p:pic>
        <p:nvPicPr>
          <p:cNvPr id="1026" name="Picture 2" descr="D:\User\Desktop\Благоустройство\малые архитектурные формы для сквера\УР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3447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\Desktop\Благоустройство\малые архитектурные формы для сквера\Скамь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34478"/>
            <a:ext cx="3086771" cy="291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\Desktop\Благоустройство\малые архитектурные формы для сквера\светильник ша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05064"/>
            <a:ext cx="3125017" cy="270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8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Описание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467600" cy="4525963"/>
          </a:xfrm>
        </p:spPr>
        <p:txBody>
          <a:bodyPr>
            <a:normAutofit fontScale="77500" lnSpcReduction="20000"/>
          </a:bodyPr>
          <a:lstStyle/>
          <a:p>
            <a:pPr marL="36576" indent="0" algn="just">
              <a:buNone/>
            </a:pPr>
            <a:r>
              <a:rPr lang="ru-RU" sz="2800" dirty="0" smtClean="0"/>
              <a:t>Север у памятника В.И. Ленину располагается в самом центре с. Каргасок. Такое расположение сквера заставляет уделить особое внимание данной территории, ее озеленению, благоустройству. Рядом со сквером расположены Каргасокская детская школа искусств, Каргасокская СОШ № 1, Каргасокский культурно-досуговый центр и другие социально-значимые объекты. </a:t>
            </a:r>
          </a:p>
          <a:p>
            <a:pPr marL="36576" indent="0" algn="just">
              <a:buNone/>
            </a:pPr>
            <a:r>
              <a:rPr lang="ru-RU" sz="2800" dirty="0" smtClean="0"/>
              <a:t>Результатами данного проекта должны стать:</a:t>
            </a:r>
          </a:p>
          <a:p>
            <a:pPr algn="just"/>
            <a:r>
              <a:rPr lang="ru-RU" sz="2800" dirty="0" smtClean="0"/>
              <a:t>Повышение культурного ландшафта облика Каргасокского сельского поселения;</a:t>
            </a:r>
          </a:p>
          <a:p>
            <a:pPr algn="just"/>
            <a:r>
              <a:rPr lang="ru-RU" sz="2800" dirty="0" smtClean="0"/>
              <a:t> организация благоустроенной среды как для жителей Каргасокского сельского поселения, так и для гостей,  </a:t>
            </a:r>
          </a:p>
          <a:p>
            <a:pPr algn="just"/>
            <a:r>
              <a:rPr lang="ru-RU" sz="2800" dirty="0" smtClean="0"/>
              <a:t>организация мест для отдыха, прогулок, встреч, транзитного движения пешеходов.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3572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224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Дизайн-проект благоустройства сквера у памятника В.И. Ленину  по адресу: Томская область, Каргасокский район, с. Каргасок, ул. Октябрьская, 1а</vt:lpstr>
      <vt:lpstr>Ситуационная схема  (место расположения объекта)</vt:lpstr>
      <vt:lpstr>ПОЯСНИТЕЛЬНАЯ ЗАПИСКА</vt:lpstr>
      <vt:lpstr>Текущее состояние сквера</vt:lpstr>
      <vt:lpstr>Схема благоустройства сквера у памятника В.И. Ленину  в с. Каргасок</vt:lpstr>
      <vt:lpstr>Малые архитектурные формы, предполагаемые к размещению в сквере</vt:lpstr>
      <vt:lpstr>Описание проекта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благоустройства сквера у памятника В.И. Ленину  по адресу: Томская область, Каргасокский район, с. Каргасок, ул. Октябрьская, 1а</dc:title>
  <dc:creator>User</dc:creator>
  <cp:lastModifiedBy>User</cp:lastModifiedBy>
  <cp:revision>7</cp:revision>
  <dcterms:created xsi:type="dcterms:W3CDTF">2017-11-28T02:52:06Z</dcterms:created>
  <dcterms:modified xsi:type="dcterms:W3CDTF">2017-11-28T05:07:47Z</dcterms:modified>
</cp:coreProperties>
</file>