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2" r:id="rId3"/>
    <p:sldId id="259" r:id="rId4"/>
    <p:sldId id="260" r:id="rId5"/>
    <p:sldId id="257" r:id="rId6"/>
    <p:sldId id="261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 autoAdjust="0"/>
    <p:restoredTop sz="94717" autoAdjust="0"/>
  </p:normalViewPr>
  <p:slideViewPr>
    <p:cSldViewPr>
      <p:cViewPr varScale="1">
        <p:scale>
          <a:sx n="111" d="100"/>
          <a:sy n="111" d="100"/>
        </p:scale>
        <p:origin x="-1614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6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5" name="Подзаголовок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1" name="Дата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87789048-F994-400A-BA7A-29E571E9A40F}" type="datetimeFigureOut">
              <a:rPr lang="ru-RU" smtClean="0"/>
              <a:pPr/>
              <a:t>26.06.2017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DF5DED43-1BEE-4BD6-B8B7-B04F7C2DB5F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7789048-F994-400A-BA7A-29E571E9A40F}" type="datetimeFigureOut">
              <a:rPr lang="ru-RU" smtClean="0"/>
              <a:pPr/>
              <a:t>26.06.2017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F5DED43-1BEE-4BD6-B8B7-B04F7C2DB5F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87789048-F994-400A-BA7A-29E571E9A40F}" type="datetimeFigureOut">
              <a:rPr lang="ru-RU" smtClean="0"/>
              <a:pPr/>
              <a:t>26.06.2017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DF5DED43-1BEE-4BD6-B8B7-B04F7C2DB5F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7789048-F994-400A-BA7A-29E571E9A40F}" type="datetimeFigureOut">
              <a:rPr lang="ru-RU" smtClean="0"/>
              <a:pPr/>
              <a:t>26.06.2017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F5DED43-1BEE-4BD6-B8B7-B04F7C2DB5F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87789048-F994-400A-BA7A-29E571E9A40F}" type="datetimeFigureOut">
              <a:rPr lang="ru-RU" smtClean="0"/>
              <a:pPr/>
              <a:t>26.06.2017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DF5DED43-1BEE-4BD6-B8B7-B04F7C2DB5F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7789048-F994-400A-BA7A-29E571E9A40F}" type="datetimeFigureOut">
              <a:rPr lang="ru-RU" smtClean="0"/>
              <a:pPr/>
              <a:t>26.06.2017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F5DED43-1BEE-4BD6-B8B7-B04F7C2DB5F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7789048-F994-400A-BA7A-29E571E9A40F}" type="datetimeFigureOut">
              <a:rPr lang="ru-RU" smtClean="0"/>
              <a:pPr/>
              <a:t>26.06.2017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F5DED43-1BEE-4BD6-B8B7-B04F7C2DB5F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7789048-F994-400A-BA7A-29E571E9A40F}" type="datetimeFigureOut">
              <a:rPr lang="ru-RU" smtClean="0"/>
              <a:pPr/>
              <a:t>26.06.2017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F5DED43-1BEE-4BD6-B8B7-B04F7C2DB5F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87789048-F994-400A-BA7A-29E571E9A40F}" type="datetimeFigureOut">
              <a:rPr lang="ru-RU" smtClean="0"/>
              <a:pPr/>
              <a:t>26.06.2017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F5DED43-1BEE-4BD6-B8B7-B04F7C2DB5F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7789048-F994-400A-BA7A-29E571E9A40F}" type="datetimeFigureOut">
              <a:rPr lang="ru-RU" smtClean="0"/>
              <a:pPr/>
              <a:t>26.06.2017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F5DED43-1BEE-4BD6-B8B7-B04F7C2DB5F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7789048-F994-400A-BA7A-29E571E9A40F}" type="datetimeFigureOut">
              <a:rPr lang="ru-RU" smtClean="0"/>
              <a:pPr/>
              <a:t>26.06.2017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F5DED43-1BEE-4BD6-B8B7-B04F7C2DB5F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Рисунок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1" name="Текст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7" name="Дата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87789048-F994-400A-BA7A-29E571E9A40F}" type="datetimeFigureOut">
              <a:rPr lang="ru-RU" smtClean="0"/>
              <a:pPr/>
              <a:t>26.06.2017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DF5DED43-1BEE-4BD6-B8B7-B04F7C2DB5F2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214422"/>
            <a:ext cx="7772400" cy="3071833"/>
          </a:xfrm>
        </p:spPr>
        <p:txBody>
          <a:bodyPr>
            <a:normAutofit fontScale="90000"/>
          </a:bodyPr>
          <a:lstStyle/>
          <a:p>
            <a:r>
              <a:rPr lang="ru-RU" dirty="0"/>
              <a:t/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r>
              <a:rPr lang="ru-RU" dirty="0"/>
              <a:t> </a:t>
            </a:r>
            <a:br>
              <a:rPr lang="ru-RU" dirty="0"/>
            </a:br>
            <a:r>
              <a:rPr lang="ru-RU" dirty="0" smtClean="0"/>
              <a:t>Дизайн-проект</a:t>
            </a:r>
            <a:br>
              <a:rPr lang="ru-RU" dirty="0" smtClean="0"/>
            </a:br>
            <a:r>
              <a:rPr lang="ru-RU" dirty="0" smtClean="0"/>
              <a:t>по </a:t>
            </a:r>
            <a:r>
              <a:rPr lang="ru-RU" dirty="0"/>
              <a:t>благоустройству территории </a:t>
            </a:r>
            <a:r>
              <a:rPr lang="ru-RU" dirty="0" smtClean="0"/>
              <a:t>многоквартирного дома:</a:t>
            </a:r>
            <a:r>
              <a:rPr lang="ru-RU" dirty="0"/>
              <a:t/>
            </a:r>
            <a:br>
              <a:rPr lang="ru-RU" dirty="0"/>
            </a:br>
            <a:r>
              <a:rPr lang="ru-RU" dirty="0"/>
              <a:t>1. </a:t>
            </a:r>
            <a:r>
              <a:rPr lang="ru-RU" dirty="0" smtClean="0"/>
              <a:t>с. Каргасок, ул. Гоголя, 14</a:t>
            </a:r>
            <a:r>
              <a:rPr lang="ru-RU" dirty="0"/>
              <a:t/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r>
              <a:rPr lang="ru-RU" sz="2200" dirty="0" smtClean="0"/>
              <a:t>Каргасок  2017</a:t>
            </a:r>
            <a:endParaRPr lang="ru-RU" sz="2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altLang="ru-RU" sz="1600" b="1" i="1" dirty="0" smtClean="0">
                <a:latin typeface="Times New Roman" panose="02020603050405020304" pitchFamily="18" charset="0"/>
              </a:rPr>
              <a:t>В рамках реализации муниципальной </a:t>
            </a:r>
            <a:r>
              <a:rPr lang="ru-RU" altLang="ru-RU" sz="1600" i="1" dirty="0" smtClean="0">
                <a:latin typeface="Times New Roman" panose="02020603050405020304" pitchFamily="18" charset="0"/>
              </a:rPr>
              <a:t>программы «Формирование комфортной городской среды на территории </a:t>
            </a:r>
            <a:r>
              <a:rPr lang="ru-RU" altLang="ru-RU" sz="1600" i="1" dirty="0" err="1" smtClean="0">
                <a:latin typeface="Times New Roman" panose="02020603050405020304" pitchFamily="18" charset="0"/>
              </a:rPr>
              <a:t>каргасокского</a:t>
            </a:r>
            <a:r>
              <a:rPr lang="ru-RU" altLang="ru-RU" sz="1600" i="1" dirty="0" smtClean="0">
                <a:latin typeface="Times New Roman" panose="02020603050405020304" pitchFamily="18" charset="0"/>
              </a:rPr>
              <a:t> района на 2017 год» планируется благоустройство одной </a:t>
            </a:r>
            <a:r>
              <a:rPr lang="ru-RU" altLang="ru-RU" sz="1600" b="1" i="1" dirty="0" smtClean="0">
                <a:latin typeface="Times New Roman" panose="02020603050405020304" pitchFamily="18" charset="0"/>
              </a:rPr>
              <a:t> Дворовой территории</a:t>
            </a:r>
            <a:endParaRPr lang="ru-RU" sz="1600" dirty="0"/>
          </a:p>
        </p:txBody>
      </p:sp>
      <p:pic>
        <p:nvPicPr>
          <p:cNvPr id="10" name="Содержимое 9" descr="Копия ул. Гоголя, 14.bmp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14282" y="1714488"/>
            <a:ext cx="7786742" cy="4572032"/>
          </a:xfr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4290"/>
            <a:ext cx="7472386" cy="1248750"/>
          </a:xfrm>
        </p:spPr>
        <p:txBody>
          <a:bodyPr>
            <a:normAutofit/>
          </a:bodyPr>
          <a:lstStyle/>
          <a:p>
            <a:pPr algn="ctr"/>
            <a:r>
              <a:rPr lang="ru-RU" altLang="ru-RU" sz="2200" b="1" i="1" dirty="0" smtClean="0">
                <a:latin typeface="Times New Roman" panose="02020603050405020304" pitchFamily="18" charset="0"/>
              </a:rPr>
              <a:t>с. Каргасок, ул. Гоголя, д. 14 Дворовая территория (текущее состоян</a:t>
            </a:r>
            <a:r>
              <a:rPr lang="ru-RU" altLang="ru-RU" sz="2200" i="1" dirty="0" smtClean="0">
                <a:latin typeface="Times New Roman" panose="02020603050405020304" pitchFamily="18" charset="0"/>
              </a:rPr>
              <a:t>ие</a:t>
            </a:r>
            <a:r>
              <a:rPr lang="ru-RU" altLang="ru-RU" sz="2200" b="1" i="1" dirty="0" smtClean="0">
                <a:latin typeface="Times New Roman" panose="02020603050405020304" pitchFamily="18" charset="0"/>
              </a:rPr>
              <a:t>)</a:t>
            </a:r>
            <a:r>
              <a:rPr lang="ru-RU" altLang="ru-RU" sz="3200" dirty="0" smtClean="0">
                <a:solidFill>
                  <a:srgbClr val="57231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rPr>
              <a:t/>
            </a:r>
            <a:br>
              <a:rPr lang="ru-RU" altLang="ru-RU" sz="3200" dirty="0" smtClean="0">
                <a:solidFill>
                  <a:srgbClr val="57231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rPr>
            </a:br>
            <a:endParaRPr lang="ru-RU" sz="3200" dirty="0"/>
          </a:p>
        </p:txBody>
      </p:sp>
      <p:pic>
        <p:nvPicPr>
          <p:cNvPr id="20481" name="Picture 1" descr="C:\Обмен\Мусатова АВ\IMG-20170518-WA0009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 b="6327"/>
          <a:stretch>
            <a:fillRect/>
          </a:stretch>
        </p:blipFill>
        <p:spPr bwMode="auto">
          <a:xfrm>
            <a:off x="571472" y="1214422"/>
            <a:ext cx="2643206" cy="242889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20482" name="Picture 2" descr="C:\Обмен\Мусатова АВ\IMG-20170518-WA0007.jpg"/>
          <p:cNvPicPr>
            <a:picLocks noChangeAspect="1" noChangeArrowheads="1"/>
          </p:cNvPicPr>
          <p:nvPr/>
        </p:nvPicPr>
        <p:blipFill>
          <a:blip r:embed="rId3" cstate="print"/>
          <a:srcRect b="8947"/>
          <a:stretch>
            <a:fillRect/>
          </a:stretch>
        </p:blipFill>
        <p:spPr bwMode="auto">
          <a:xfrm>
            <a:off x="3786182" y="1214422"/>
            <a:ext cx="3786214" cy="235745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20483" name="Picture 3" descr="C:\Обмен\Мусатова АВ\IMG-20170518-WA0005.jpg"/>
          <p:cNvPicPr>
            <a:picLocks noChangeAspect="1" noChangeArrowheads="1"/>
          </p:cNvPicPr>
          <p:nvPr/>
        </p:nvPicPr>
        <p:blipFill>
          <a:blip r:embed="rId4" cstate="print"/>
          <a:srcRect b="7474"/>
          <a:stretch>
            <a:fillRect/>
          </a:stretch>
        </p:blipFill>
        <p:spPr bwMode="auto">
          <a:xfrm>
            <a:off x="2285984" y="4071942"/>
            <a:ext cx="3643338" cy="235745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altLang="ru-RU" sz="3200" b="1" i="1" dirty="0" smtClean="0">
                <a:latin typeface="Times New Roman" panose="02020603050405020304" pitchFamily="18" charset="0"/>
              </a:rPr>
              <a:t>Схема благоустройства</a:t>
            </a:r>
            <a:br>
              <a:rPr lang="ru-RU" altLang="ru-RU" sz="3200" b="1" i="1" dirty="0" smtClean="0">
                <a:latin typeface="Times New Roman" panose="02020603050405020304" pitchFamily="18" charset="0"/>
              </a:rPr>
            </a:br>
            <a:r>
              <a:rPr lang="ru-RU" altLang="ru-RU" sz="3200" b="1" i="1" dirty="0" smtClean="0">
                <a:latin typeface="Times New Roman" panose="02020603050405020304" pitchFamily="18" charset="0"/>
              </a:rPr>
              <a:t>с. Каргасок, ул. Гоголя, д. 14</a:t>
            </a:r>
            <a:endParaRPr lang="ru-RU" sz="3200" dirty="0"/>
          </a:p>
        </p:txBody>
      </p:sp>
      <p:pic>
        <p:nvPicPr>
          <p:cNvPr id="1026" name="Picture 2" descr="\\Светлана\обмен\от Василия\Схемы дизайн проект\Proekt_blagoustrojstva_dvorovoj_territorii_Gogolja_14-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61290" y="1500174"/>
            <a:ext cx="7139668" cy="485778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-214338"/>
            <a:ext cx="7239000" cy="167737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700" dirty="0" smtClean="0"/>
              <a:t/>
            </a:r>
            <a:br>
              <a:rPr lang="ru-RU" sz="2700" dirty="0" smtClean="0"/>
            </a:br>
            <a:r>
              <a:rPr lang="ru-RU" sz="2700" dirty="0" smtClean="0"/>
              <a:t/>
            </a:r>
            <a:br>
              <a:rPr lang="ru-RU" sz="2700" dirty="0" smtClean="0"/>
            </a:br>
            <a:r>
              <a:rPr lang="ru-RU" sz="2700" dirty="0" smtClean="0"/>
              <a:t/>
            </a:r>
            <a:br>
              <a:rPr lang="ru-RU" sz="2700" dirty="0" smtClean="0"/>
            </a:br>
            <a:r>
              <a:rPr lang="ru-RU" sz="2700" dirty="0" smtClean="0"/>
              <a:t/>
            </a:r>
            <a:br>
              <a:rPr lang="ru-RU" sz="2700" dirty="0" smtClean="0"/>
            </a:br>
            <a:r>
              <a:rPr lang="ru-RU" sz="2200" dirty="0" smtClean="0"/>
              <a:t>Работы по благоустройству дворовой территории многоквартирного дома №14 по улице Гоголя</a:t>
            </a:r>
            <a:br>
              <a:rPr lang="ru-RU" sz="2200" dirty="0" smtClean="0"/>
            </a:br>
            <a:endParaRPr lang="ru-RU" sz="22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ru-RU" dirty="0" smtClean="0"/>
          </a:p>
          <a:p>
            <a:r>
              <a:rPr lang="ru-RU" dirty="0" smtClean="0"/>
              <a:t>Предусмотрены </a:t>
            </a:r>
            <a:r>
              <a:rPr lang="ru-RU" dirty="0" smtClean="0"/>
              <a:t>следующие работы по благоустройству территории:</a:t>
            </a:r>
          </a:p>
          <a:p>
            <a:pPr marL="0" indent="0">
              <a:buClr>
                <a:srgbClr val="FF0000"/>
              </a:buClr>
              <a:buNone/>
            </a:pPr>
            <a:r>
              <a:rPr lang="ru-RU" altLang="ru-RU" dirty="0" smtClean="0"/>
              <a:t>1. Ремонт дворового проезда; </a:t>
            </a:r>
          </a:p>
          <a:p>
            <a:pPr marL="0" indent="0">
              <a:buClr>
                <a:srgbClr val="FF0000"/>
              </a:buClr>
              <a:buNone/>
            </a:pPr>
            <a:r>
              <a:rPr lang="ru-RU" altLang="ru-RU" dirty="0" smtClean="0"/>
              <a:t>2. Ремонт тротуара;</a:t>
            </a:r>
          </a:p>
          <a:p>
            <a:pPr marL="0" indent="0">
              <a:buClr>
                <a:srgbClr val="FF0000"/>
              </a:buClr>
              <a:buNone/>
            </a:pPr>
            <a:r>
              <a:rPr lang="ru-RU" altLang="ru-RU" dirty="0" smtClean="0"/>
              <a:t>3. Устройство </a:t>
            </a:r>
            <a:r>
              <a:rPr lang="ru-RU" altLang="ru-RU" dirty="0" smtClean="0"/>
              <a:t>водостока</a:t>
            </a:r>
            <a:endParaRPr lang="ru-RU" dirty="0" smtClean="0"/>
          </a:p>
          <a:p>
            <a:r>
              <a:rPr lang="ru-RU" dirty="0" smtClean="0"/>
              <a:t>Объем финансирования </a:t>
            </a:r>
            <a:r>
              <a:rPr lang="ru-RU" dirty="0" smtClean="0">
                <a:solidFill>
                  <a:srgbClr val="FF0000"/>
                </a:solidFill>
              </a:rPr>
              <a:t>1 475,58 тыс. руб.</a:t>
            </a:r>
          </a:p>
          <a:p>
            <a:r>
              <a:rPr lang="ru-RU" dirty="0" smtClean="0"/>
              <a:t>Окончание выполнения работ </a:t>
            </a:r>
            <a:r>
              <a:rPr lang="ru-RU" dirty="0" smtClean="0">
                <a:solidFill>
                  <a:srgbClr val="FF0000"/>
                </a:solidFill>
              </a:rPr>
              <a:t>01.11.2017</a:t>
            </a:r>
            <a:endParaRPr lang="ru-RU" dirty="0" smtClean="0"/>
          </a:p>
          <a:p>
            <a:pPr marL="0" indent="0">
              <a:buClr>
                <a:srgbClr val="FF0000"/>
              </a:buClr>
              <a:buNone/>
            </a:pPr>
            <a:endParaRPr lang="ru-RU" altLang="ru-RU" sz="2400" dirty="0" smtClean="0">
              <a:latin typeface="+mj-lt"/>
            </a:endParaRPr>
          </a:p>
          <a:p>
            <a:pPr marL="0" indent="0">
              <a:buClr>
                <a:srgbClr val="FF0000"/>
              </a:buClr>
              <a:buNone/>
            </a:pPr>
            <a:endParaRPr lang="ru-RU" altLang="ru-RU" sz="2400" dirty="0" smtClean="0">
              <a:latin typeface="+mj-lt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Описание проекта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ctr">
              <a:buNone/>
            </a:pPr>
            <a:r>
              <a:rPr lang="ru-RU" dirty="0" smtClean="0"/>
              <a:t>С целью приведения в нормативное состояние дворовой территории многоквартирного дома и создания максимально благоприятных комфортных и безопасных условий для проживания и отдыха жителей необходимо провести ремонт дворового проезда, ремонт тротуара, обустроить водосток. </a:t>
            </a:r>
          </a:p>
          <a:p>
            <a:pPr algn="ctr">
              <a:buNone/>
            </a:pPr>
            <a:r>
              <a:rPr lang="ru-RU" dirty="0" smtClean="0"/>
              <a:t>Данные меры способствуют улучшению санитарных и экологических условий проживания граждан, а также позволяют придать должный эстетичный вид придомовой территории.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зящная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Изящная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Изящная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194</TotalTime>
  <Words>134</Words>
  <Application>Microsoft Office PowerPoint</Application>
  <PresentationFormat>Экран (4:3)</PresentationFormat>
  <Paragraphs>15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Изящная</vt:lpstr>
      <vt:lpstr>    Дизайн-проект по благоустройству территории многоквартирного дома: 1. с. Каргасок, ул. Гоголя, 14  Каргасок  2017</vt:lpstr>
      <vt:lpstr>В рамках реализации муниципальной программы «Формирование комфортной городской среды на территории каргасокского района на 2017 год» планируется благоустройство одной  Дворовой территории</vt:lpstr>
      <vt:lpstr>с. Каргасок, ул. Гоголя, д. 14 Дворовая территория (текущее состояние) </vt:lpstr>
      <vt:lpstr>Схема благоустройства с. Каргасок, ул. Гоголя, д. 14</vt:lpstr>
      <vt:lpstr>    Работы по благоустройству дворовой территории многоквартирного дома №14 по улице Гоголя </vt:lpstr>
      <vt:lpstr>Описание проекта </vt:lpstr>
    </vt:vector>
  </TitlesOfParts>
  <Company>Reanimator Extreme Edition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Дизайн-проект по благоустройству территории многоквартирного дома: 1. с. Каргасок, ул. Гоголя, 14  Каргасок 2017</dc:title>
  <dc:creator>Светлана</dc:creator>
  <cp:lastModifiedBy>tkachenko</cp:lastModifiedBy>
  <cp:revision>23</cp:revision>
  <dcterms:created xsi:type="dcterms:W3CDTF">2017-06-23T03:24:45Z</dcterms:created>
  <dcterms:modified xsi:type="dcterms:W3CDTF">2017-06-26T06:57:00Z</dcterms:modified>
</cp:coreProperties>
</file>